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8" r:id="rId3"/>
    <p:sldId id="259" r:id="rId4"/>
    <p:sldId id="267" r:id="rId5"/>
    <p:sldId id="275" r:id="rId6"/>
    <p:sldId id="283" r:id="rId7"/>
    <p:sldId id="276" r:id="rId8"/>
    <p:sldId id="277" r:id="rId9"/>
    <p:sldId id="278" r:id="rId10"/>
    <p:sldId id="279" r:id="rId11"/>
    <p:sldId id="280" r:id="rId12"/>
    <p:sldId id="265" r:id="rId13"/>
    <p:sldId id="270" r:id="rId14"/>
    <p:sldId id="271" r:id="rId15"/>
    <p:sldId id="281" r:id="rId16"/>
    <p:sldId id="282" r:id="rId17"/>
    <p:sldId id="274" r:id="rId18"/>
    <p:sldId id="262" r:id="rId19"/>
    <p:sldId id="260" r:id="rId20"/>
    <p:sldId id="263" r:id="rId21"/>
  </p:sldIdLst>
  <p:sldSz cx="9144000" cy="6858000" type="screen4x3"/>
  <p:notesSz cx="6858000" cy="9144000"/>
  <p:embeddedFontLst>
    <p:embeddedFont>
      <p:font typeface="Rix고딕 M" panose="02020603020101020101" pitchFamily="18" charset="-127"/>
      <p:regular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Rix고딕 B" panose="02020603020101020101" pitchFamily="18" charset="-12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63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8" autoAdjust="0"/>
    <p:restoredTop sz="94660"/>
  </p:normalViewPr>
  <p:slideViewPr>
    <p:cSldViewPr snapToGrid="0">
      <p:cViewPr>
        <p:scale>
          <a:sx n="73" d="100"/>
          <a:sy n="73" d="100"/>
        </p:scale>
        <p:origin x="2298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467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910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56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90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14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925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445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232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471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431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65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97E10-D229-4142-BB5D-E96199253BEA}" type="datetimeFigureOut">
              <a:rPr lang="ko-KR" altLang="en-US" smtClean="0"/>
              <a:t>2016-06-07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FA44C-0008-4C4F-BD81-66EA059109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34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forbeginner.tistory.com/4" TargetMode="External"/><Relationship Id="rId3" Type="http://schemas.openxmlformats.org/officeDocument/2006/relationships/hyperlink" Target="http://t9t9.com/110" TargetMode="External"/><Relationship Id="rId7" Type="http://schemas.openxmlformats.org/officeDocument/2006/relationships/hyperlink" Target="http://sonsondiary.tistory.com/entry/%EC%98%81%EC%83%81%EC%B2%98%EB%A6%AC-Applying-Bilateral-Filter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secrys.tistory.com/140" TargetMode="External"/><Relationship Id="rId5" Type="http://schemas.openxmlformats.org/officeDocument/2006/relationships/hyperlink" Target="http://opencvlib.weebly.com/cvdiv.html" TargetMode="External"/><Relationship Id="rId4" Type="http://schemas.openxmlformats.org/officeDocument/2006/relationships/hyperlink" Target="http://blog.naver.com/PostView.nhn?blogId=luliena&amp;logNo=2010273066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2748579" y="2166433"/>
            <a:ext cx="3646842" cy="2616101"/>
            <a:chOff x="2646604" y="2166433"/>
            <a:chExt cx="3646842" cy="2616101"/>
          </a:xfrm>
        </p:grpSpPr>
        <p:cxnSp>
          <p:nvCxnSpPr>
            <p:cNvPr id="4" name="직선 연결선 3"/>
            <p:cNvCxnSpPr/>
            <p:nvPr/>
          </p:nvCxnSpPr>
          <p:spPr>
            <a:xfrm>
              <a:off x="2646604" y="2166433"/>
              <a:ext cx="0" cy="2545416"/>
            </a:xfrm>
            <a:prstGeom prst="line">
              <a:avLst/>
            </a:prstGeom>
            <a:ln w="984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764715" y="2166433"/>
              <a:ext cx="3410174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[</a:t>
              </a:r>
              <a:r>
                <a:rPr lang="ko-KR" altLang="en-US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영상처리 프로젝트</a:t>
              </a:r>
              <a:r>
                <a:rPr lang="en-US" altLang="ko-KR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]</a:t>
              </a:r>
            </a:p>
            <a:p>
              <a:pPr algn="dist"/>
              <a:r>
                <a:rPr lang="ko-KR" altLang="en-US" sz="3200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추가발표</a:t>
              </a:r>
              <a:endParaRPr lang="en-US" altLang="ko-KR" sz="3200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algn="dist"/>
              <a:r>
                <a:rPr lang="ko-KR" altLang="en-US" sz="3600" dirty="0" smtClean="0">
                  <a:solidFill>
                    <a:schemeClr val="accent4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이미지 보정</a:t>
              </a:r>
              <a:endParaRPr lang="en-US" altLang="ko-KR" sz="3600" dirty="0" smtClean="0">
                <a:solidFill>
                  <a:schemeClr val="accent4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dist"/>
              <a:r>
                <a:rPr lang="ko-KR" altLang="en-US" sz="3600" dirty="0" smtClean="0">
                  <a:solidFill>
                    <a:schemeClr val="accent4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프로그램</a:t>
              </a:r>
              <a:endParaRPr lang="en-US" altLang="ko-KR" sz="3600" dirty="0" smtClean="0">
                <a:solidFill>
                  <a:schemeClr val="accent4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dist"/>
              <a:r>
                <a:rPr lang="en-US" altLang="ko-KR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2016.06.07.</a:t>
              </a:r>
              <a:endParaRPr lang="en-US" altLang="ko-KR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algn="dist"/>
              <a:r>
                <a:rPr lang="en-US" altLang="ko-KR" sz="2400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20132537 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김찬미</a:t>
              </a:r>
              <a:endParaRPr lang="ko-KR" altLang="en-US" sz="2400" dirty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6293446" y="2166433"/>
              <a:ext cx="0" cy="2545416"/>
            </a:xfrm>
            <a:prstGeom prst="line">
              <a:avLst/>
            </a:prstGeom>
            <a:ln w="984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396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223" t="12603" r="43826" b="13746"/>
          <a:stretch/>
        </p:blipFill>
        <p:spPr>
          <a:xfrm>
            <a:off x="2795452" y="1188720"/>
            <a:ext cx="5656218" cy="548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7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2003" t="26064" r="45811" b="16413"/>
          <a:stretch/>
        </p:blipFill>
        <p:spPr>
          <a:xfrm>
            <a:off x="2404001" y="1580606"/>
            <a:ext cx="6256674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4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04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39166" b="55223"/>
          <a:stretch/>
        </p:blipFill>
        <p:spPr>
          <a:xfrm>
            <a:off x="1916264" y="1938121"/>
            <a:ext cx="5258234" cy="252686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39418" b="55679"/>
          <a:stretch/>
        </p:blipFill>
        <p:spPr>
          <a:xfrm>
            <a:off x="1916264" y="1938121"/>
            <a:ext cx="5268307" cy="251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1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3500"/>
          <a:stretch/>
        </p:blipFill>
        <p:spPr>
          <a:xfrm>
            <a:off x="1" y="1423852"/>
            <a:ext cx="9144000" cy="53300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1. </a:t>
            </a:r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가우시안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필터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132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2. </a:t>
            </a:r>
            <a:r>
              <a:rPr lang="ko-KR" altLang="en-US" sz="11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바이라테랄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필터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8286" t="43588" r="1714" b="6000"/>
          <a:stretch/>
        </p:blipFill>
        <p:spPr>
          <a:xfrm>
            <a:off x="0" y="1805084"/>
            <a:ext cx="9162653" cy="324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9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3.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침식 필터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0643" t="26698" r="9214" b="23143"/>
          <a:stretch/>
        </p:blipFill>
        <p:spPr>
          <a:xfrm>
            <a:off x="0" y="1815738"/>
            <a:ext cx="9164964" cy="322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4.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연필스케치 필터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8643" t="37238" r="11358" b="12857"/>
          <a:stretch/>
        </p:blipFill>
        <p:spPr>
          <a:xfrm>
            <a:off x="0" y="1824718"/>
            <a:ext cx="9144000" cy="320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6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-394302" y="1"/>
            <a:ext cx="9538302" cy="6853150"/>
            <a:chOff x="1607127" y="1676400"/>
            <a:chExt cx="6594764" cy="4738255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/>
            <a:srcRect l="12344" t="5562" r="1257" b="1975"/>
            <a:stretch/>
          </p:blipFill>
          <p:spPr>
            <a:xfrm>
              <a:off x="1898073" y="1676400"/>
              <a:ext cx="6303818" cy="4738255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3"/>
            <a:srcRect l="8605" t="5562" r="40884" b="1975"/>
            <a:stretch/>
          </p:blipFill>
          <p:spPr>
            <a:xfrm>
              <a:off x="1607127" y="1676400"/>
              <a:ext cx="3685309" cy="4738255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18956" y="6056031"/>
            <a:ext cx="3506088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원본 </a:t>
            </a:r>
            <a:r>
              <a:rPr lang="en-US" altLang="ko-KR" sz="3200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vs. </a:t>
            </a:r>
            <a:r>
              <a:rPr lang="ko-KR" altLang="en-US" sz="3200" dirty="0" err="1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바이라테랄</a:t>
            </a:r>
            <a:endParaRPr lang="ko-KR" altLang="en-US" sz="2800" dirty="0">
              <a:solidFill>
                <a:schemeClr val="bg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smtClean="0">
                <a:solidFill>
                  <a:schemeClr val="bg1">
                    <a:lumMod val="7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74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04</a:t>
            </a:r>
            <a:r>
              <a:rPr lang="en-US" altLang="ko-KR" dirty="0" smtClean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결과화면</a:t>
            </a:r>
            <a:endParaRPr lang="ko-KR" altLang="en-US" sz="28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745007" y="1363005"/>
            <a:ext cx="7559872" cy="5285989"/>
            <a:chOff x="-45417" y="200411"/>
            <a:chExt cx="9173256" cy="641409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2"/>
            <a:srcRect l="48414" t="37238" r="11357" b="12857"/>
            <a:stretch/>
          </p:blipFill>
          <p:spPr>
            <a:xfrm>
              <a:off x="4533138" y="3423751"/>
              <a:ext cx="4547148" cy="3172992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3"/>
            <a:srcRect l="50395" t="26698" r="9214" b="23143"/>
            <a:stretch/>
          </p:blipFill>
          <p:spPr>
            <a:xfrm>
              <a:off x="-12737" y="3423751"/>
              <a:ext cx="4567880" cy="3190754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/>
            <a:srcRect l="57977" t="43588" r="1714" b="6000"/>
            <a:stretch/>
          </p:blipFill>
          <p:spPr>
            <a:xfrm>
              <a:off x="4545876" y="200411"/>
              <a:ext cx="4581963" cy="3223340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5"/>
            <a:srcRect l="57953" t="43623" r="1792" b="6135"/>
            <a:stretch/>
          </p:blipFill>
          <p:spPr>
            <a:xfrm>
              <a:off x="-45417" y="200411"/>
              <a:ext cx="4591293" cy="32233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245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247650" y="283301"/>
            <a:ext cx="2378785" cy="961803"/>
            <a:chOff x="247650" y="283301"/>
            <a:chExt cx="2378785" cy="961803"/>
          </a:xfrm>
        </p:grpSpPr>
        <p:sp>
          <p:nvSpPr>
            <p:cNvPr id="8" name="TextBox 7"/>
            <p:cNvSpPr txBox="1"/>
            <p:nvPr/>
          </p:nvSpPr>
          <p:spPr>
            <a:xfrm>
              <a:off x="338629" y="283301"/>
              <a:ext cx="228780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05</a:t>
              </a:r>
              <a:r>
                <a:rPr lang="en-US" altLang="ko-KR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 </a:t>
              </a: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참고자료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338629" y="983494"/>
              <a:ext cx="168828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1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참조한 프로그램 혹은 문서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247650" y="466725"/>
              <a:ext cx="0" cy="721995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3447087" y="1521835"/>
            <a:ext cx="2319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u="sng" dirty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http://www.OpenCV.co.kr</a:t>
            </a:r>
            <a:endParaRPr lang="ko-KR" altLang="en-US" sz="1400" u="sng" dirty="0">
              <a:solidFill>
                <a:srgbClr val="0563C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61498" y="1790470"/>
            <a:ext cx="3379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u="sng" dirty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http://opencvexamples.blogspot.com/</a:t>
            </a:r>
            <a:endParaRPr lang="ko-KR" altLang="en-US" sz="1400" u="sng" dirty="0">
              <a:solidFill>
                <a:srgbClr val="0563C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57916" y="2134858"/>
            <a:ext cx="3786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u="sng" dirty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http://</a:t>
            </a:r>
            <a:r>
              <a:rPr lang="en-US" altLang="ko-KR" sz="1400" u="sng" dirty="0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docs.opencv.org/2.4/modules/</a:t>
            </a:r>
          </a:p>
          <a:p>
            <a:r>
              <a:rPr lang="en-US" altLang="ko-KR" sz="1400" u="sng" dirty="0" err="1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imgproc</a:t>
            </a:r>
            <a:r>
              <a:rPr lang="en-US" altLang="ko-KR" sz="1400" u="sng" dirty="0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/doc/</a:t>
            </a:r>
            <a:r>
              <a:rPr lang="en-US" altLang="ko-KR" sz="1400" u="sng" dirty="0" err="1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filtering.html?highlight</a:t>
            </a:r>
            <a:r>
              <a:rPr lang="en-US" altLang="ko-KR" sz="1400" u="sng" dirty="0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=erode</a:t>
            </a:r>
            <a:endParaRPr lang="ko-KR" altLang="en-US" sz="1400" u="sng" dirty="0">
              <a:solidFill>
                <a:srgbClr val="0563C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48337" y="2712596"/>
            <a:ext cx="55451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u="sng" dirty="0" smtClean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http</a:t>
            </a:r>
            <a:r>
              <a:rPr lang="en-US" altLang="ko-KR" sz="1400" u="sng" dirty="0">
                <a:solidFill>
                  <a:srgbClr val="0563C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://docs.opencv.org/3.0-beta/modules/photo/doc/npr.html</a:t>
            </a:r>
            <a:endParaRPr lang="ko-KR" altLang="en-US" sz="1400" u="sng" dirty="0">
              <a:solidFill>
                <a:srgbClr val="0563C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43790" y="3471546"/>
            <a:ext cx="64596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3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3"/>
              </a:rPr>
              <a:t>://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3"/>
              </a:rPr>
              <a:t>t9t9.com/110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4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4"/>
              </a:rPr>
              <a:t>://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4"/>
              </a:rPr>
              <a:t>blog.naver.com/PostView.nhn?blogId=luliena&amp;logNo=20102730661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5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5"/>
              </a:rPr>
              <a:t>://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5"/>
              </a:rPr>
              <a:t>opencvlib.weebly.com/cvdiv.html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6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6"/>
              </a:rPr>
              <a:t>://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6"/>
              </a:rPr>
              <a:t>secrys.tistory.com/140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7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7"/>
              </a:rPr>
              <a:t>://sonsondiary.tistory.com/entry/%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7"/>
              </a:rPr>
              <a:t>EC%98%81%EC%83%81%EC%B2%98%EB%A6%AC-Applying-Bilateral-Filter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8"/>
              </a:rPr>
              <a:t>http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8"/>
              </a:rPr>
              <a:t>://</a:t>
            </a:r>
            <a:r>
              <a:rPr lang="en-US" altLang="ko-KR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  <a:hlinkClick r:id="rId8"/>
              </a:rPr>
              <a:t>forbeginner.tistory.com/4</a:t>
            </a:r>
            <a:endParaRPr lang="en-US" altLang="ko-KR" sz="1200" dirty="0" smtClean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01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  <p:bldP spid="22" grpId="0"/>
      <p:bldP spid="23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38629" y="283301"/>
            <a:ext cx="16401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01</a:t>
            </a:r>
            <a:r>
              <a:rPr lang="en-US" altLang="ko-KR" dirty="0" smtClean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목적</a:t>
            </a:r>
            <a:endParaRPr lang="ko-KR" altLang="en-US" sz="2800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897503" y="5287131"/>
            <a:ext cx="3348995" cy="811337"/>
            <a:chOff x="3004903" y="1817370"/>
            <a:chExt cx="3348995" cy="811337"/>
          </a:xfrm>
        </p:grpSpPr>
        <p:sp>
          <p:nvSpPr>
            <p:cNvPr id="10" name="TextBox 9"/>
            <p:cNvSpPr txBox="1"/>
            <p:nvPr/>
          </p:nvSpPr>
          <p:spPr>
            <a:xfrm>
              <a:off x="3350353" y="1817370"/>
              <a:ext cx="26581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accent4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이미지 보정 </a:t>
              </a:r>
              <a:r>
                <a:rPr lang="ko-KR" altLang="en-US" sz="2000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프로그램</a:t>
              </a:r>
              <a:endParaRPr lang="ko-KR" altLang="en-US" sz="2000" dirty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004903" y="2228597"/>
              <a:ext cx="33489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 smtClean="0">
                  <a:solidFill>
                    <a:schemeClr val="bg1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[Image Correction Program]</a:t>
              </a:r>
              <a:endParaRPr lang="ko-KR" altLang="en-US" sz="2000" dirty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338629" y="983494"/>
            <a:ext cx="16514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무엇을 하는 프로그램인가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rcRect l="2967" t="5310" r="3164" b="2729"/>
          <a:stretch/>
        </p:blipFill>
        <p:spPr>
          <a:xfrm>
            <a:off x="1158725" y="1798853"/>
            <a:ext cx="3044942" cy="310418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rcRect l="3368" t="9274" r="2610" b="4020"/>
          <a:stretch/>
        </p:blipFill>
        <p:spPr>
          <a:xfrm>
            <a:off x="4765963" y="2229081"/>
            <a:ext cx="3435927" cy="229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8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2743200" y="2792810"/>
            <a:ext cx="3657600" cy="1323439"/>
            <a:chOff x="2748579" y="2792810"/>
            <a:chExt cx="3657600" cy="1323439"/>
          </a:xfrm>
        </p:grpSpPr>
        <p:sp>
          <p:nvSpPr>
            <p:cNvPr id="5" name="TextBox 4"/>
            <p:cNvSpPr txBox="1"/>
            <p:nvPr/>
          </p:nvSpPr>
          <p:spPr>
            <a:xfrm>
              <a:off x="2866690" y="2792810"/>
              <a:ext cx="341017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4000" dirty="0" smtClean="0">
                  <a:solidFill>
                    <a:schemeClr val="accent4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경청해주셔서</a:t>
              </a:r>
              <a:endParaRPr lang="en-US" altLang="ko-KR" sz="4000" dirty="0" smtClean="0">
                <a:solidFill>
                  <a:schemeClr val="accent4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  <a:p>
              <a:pPr algn="dist"/>
              <a:r>
                <a:rPr lang="ko-KR" altLang="en-US" sz="4000" dirty="0" smtClean="0">
                  <a:solidFill>
                    <a:schemeClr val="accent4"/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감사합니다</a:t>
              </a:r>
              <a:endParaRPr lang="en-US" altLang="ko-KR" sz="4000" dirty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2748579" y="2886891"/>
              <a:ext cx="0" cy="1229358"/>
            </a:xfrm>
            <a:prstGeom prst="line">
              <a:avLst/>
            </a:prstGeom>
            <a:ln w="984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6406179" y="2886891"/>
              <a:ext cx="0" cy="1229358"/>
            </a:xfrm>
            <a:prstGeom prst="line">
              <a:avLst/>
            </a:prstGeom>
            <a:ln w="984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966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5382"/>
            <a:ext cx="9144000" cy="607695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02</a:t>
            </a:r>
            <a:r>
              <a:rPr lang="en-US" altLang="ko-KR" dirty="0" smtClean="0">
                <a:solidFill>
                  <a:schemeClr val="bg1"/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rPr>
              <a:t>사용기술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99161" y="2324712"/>
            <a:ext cx="1958101" cy="2419117"/>
            <a:chOff x="699161" y="2324712"/>
            <a:chExt cx="1958101" cy="2419117"/>
          </a:xfrm>
        </p:grpSpPr>
        <p:grpSp>
          <p:nvGrpSpPr>
            <p:cNvPr id="14" name="그룹 13"/>
            <p:cNvGrpSpPr/>
            <p:nvPr/>
          </p:nvGrpSpPr>
          <p:grpSpPr>
            <a:xfrm>
              <a:off x="699161" y="2324712"/>
              <a:ext cx="1958101" cy="1958101"/>
              <a:chOff x="699161" y="2324712"/>
              <a:chExt cx="1958101" cy="1958101"/>
            </a:xfrm>
          </p:grpSpPr>
          <p:sp>
            <p:nvSpPr>
              <p:cNvPr id="8" name="타원 7"/>
              <p:cNvSpPr/>
              <p:nvPr/>
            </p:nvSpPr>
            <p:spPr>
              <a:xfrm>
                <a:off x="699161" y="2324712"/>
                <a:ext cx="1958101" cy="1958101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860176" y="2484776"/>
                <a:ext cx="1629806" cy="1629806"/>
              </a:xfrm>
              <a:prstGeom prst="ellipse">
                <a:avLst/>
              </a:prstGeom>
              <a:noFill/>
              <a:ln w="1111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40243" y="4343719"/>
              <a:ext cx="10759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[C/C++]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00" r="4845"/>
            <a:stretch/>
          </p:blipFill>
          <p:spPr>
            <a:xfrm>
              <a:off x="981576" y="2582080"/>
              <a:ext cx="1387005" cy="1435198"/>
            </a:xfrm>
            <a:prstGeom prst="rect">
              <a:avLst/>
            </a:prstGeom>
          </p:spPr>
        </p:pic>
      </p:grpSp>
      <p:grpSp>
        <p:nvGrpSpPr>
          <p:cNvPr id="5" name="그룹 4"/>
          <p:cNvGrpSpPr/>
          <p:nvPr/>
        </p:nvGrpSpPr>
        <p:grpSpPr>
          <a:xfrm>
            <a:off x="6486739" y="2324712"/>
            <a:ext cx="1958101" cy="2419117"/>
            <a:chOff x="6486739" y="2324712"/>
            <a:chExt cx="1958101" cy="2419117"/>
          </a:xfrm>
        </p:grpSpPr>
        <p:grpSp>
          <p:nvGrpSpPr>
            <p:cNvPr id="25" name="그룹 24"/>
            <p:cNvGrpSpPr/>
            <p:nvPr/>
          </p:nvGrpSpPr>
          <p:grpSpPr>
            <a:xfrm>
              <a:off x="6486739" y="2324712"/>
              <a:ext cx="1958101" cy="1958101"/>
              <a:chOff x="699161" y="2324712"/>
              <a:chExt cx="1958101" cy="1958101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699161" y="2324712"/>
                <a:ext cx="1958101" cy="1958101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860176" y="2484776"/>
                <a:ext cx="1629806" cy="1629806"/>
              </a:xfrm>
              <a:prstGeom prst="ellipse">
                <a:avLst/>
              </a:prstGeom>
              <a:noFill/>
              <a:ln w="1111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6834848" y="4343719"/>
              <a:ext cx="12618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[</a:t>
              </a:r>
              <a:r>
                <a:rPr lang="en-US" altLang="ko-KR" sz="20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OpenCV</a:t>
              </a:r>
              <a:r>
                <a:rPr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]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2292" y="2644298"/>
              <a:ext cx="1000730" cy="1234233"/>
            </a:xfrm>
            <a:prstGeom prst="rect">
              <a:avLst/>
            </a:prstGeom>
          </p:spPr>
        </p:pic>
      </p:grpSp>
      <p:grpSp>
        <p:nvGrpSpPr>
          <p:cNvPr id="9" name="그룹 8"/>
          <p:cNvGrpSpPr/>
          <p:nvPr/>
        </p:nvGrpSpPr>
        <p:grpSpPr>
          <a:xfrm>
            <a:off x="3287839" y="2324712"/>
            <a:ext cx="2568332" cy="2419117"/>
            <a:chOff x="3287839" y="2324712"/>
            <a:chExt cx="2568332" cy="2419117"/>
          </a:xfrm>
        </p:grpSpPr>
        <p:grpSp>
          <p:nvGrpSpPr>
            <p:cNvPr id="19" name="그룹 18"/>
            <p:cNvGrpSpPr/>
            <p:nvPr/>
          </p:nvGrpSpPr>
          <p:grpSpPr>
            <a:xfrm>
              <a:off x="3592950" y="2324712"/>
              <a:ext cx="1958101" cy="1958101"/>
              <a:chOff x="699161" y="2324712"/>
              <a:chExt cx="1958101" cy="1958101"/>
            </a:xfrm>
          </p:grpSpPr>
          <p:sp>
            <p:nvSpPr>
              <p:cNvPr id="22" name="타원 21"/>
              <p:cNvSpPr/>
              <p:nvPr/>
            </p:nvSpPr>
            <p:spPr>
              <a:xfrm>
                <a:off x="699161" y="2324712"/>
                <a:ext cx="1958101" cy="1958101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860176" y="2484776"/>
                <a:ext cx="1629806" cy="1629806"/>
              </a:xfrm>
              <a:prstGeom prst="ellipse">
                <a:avLst/>
              </a:prstGeom>
              <a:noFill/>
              <a:ln w="1111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3287839" y="4343719"/>
              <a:ext cx="25683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B" panose="02020603020101020101" pitchFamily="18" charset="-127"/>
                  <a:ea typeface="Rix고딕 B" panose="02020603020101020101" pitchFamily="18" charset="-127"/>
                </a:rPr>
                <a:t>[Visual Studio 2015]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B" panose="02020603020101020101" pitchFamily="18" charset="-127"/>
                <a:ea typeface="Rix고딕 B" panose="02020603020101020101" pitchFamily="18" charset="-127"/>
              </a:endParaRPr>
            </a:p>
          </p:txBody>
        </p:sp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2183" y="2802943"/>
              <a:ext cx="1013370" cy="1013370"/>
            </a:xfrm>
            <a:prstGeom prst="rect">
              <a:avLst/>
            </a:prstGeom>
          </p:spPr>
        </p:pic>
      </p:grpSp>
      <p:cxnSp>
        <p:nvCxnSpPr>
          <p:cNvPr id="32" name="직선 연결선 31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Rix고딕 M" panose="02020603020101020101" pitchFamily="18" charset="-127"/>
                <a:ea typeface="Rix고딕 M" panose="02020603020101020101" pitchFamily="18" charset="-127"/>
              </a:rPr>
              <a:t>프로그램 언어</a:t>
            </a:r>
            <a:r>
              <a:rPr lang="en-US" altLang="ko-KR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 </a:t>
            </a:r>
            <a:r>
              <a:rPr lang="ko-KR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및 </a:t>
            </a:r>
            <a:r>
              <a:rPr lang="ko-KR" altLang="en-US" sz="11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Rix고딕 M" panose="02020603020101020101" pitchFamily="18" charset="-127"/>
                <a:ea typeface="Rix고딕 M" panose="02020603020101020101" pitchFamily="18" charset="-127"/>
              </a:rPr>
              <a:t>사용도구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72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1961" t="18551" r="54010" b="21247"/>
          <a:stretch/>
        </p:blipFill>
        <p:spPr>
          <a:xfrm>
            <a:off x="2832447" y="466725"/>
            <a:ext cx="6048316" cy="619298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9167" y="3378145"/>
            <a:ext cx="1768434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기존 내용</a:t>
            </a:r>
            <a:endParaRPr lang="ko-KR" altLang="en-US" sz="2800" dirty="0">
              <a:solidFill>
                <a:schemeClr val="bg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67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3326" y="3495484"/>
            <a:ext cx="1659429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업데이트</a:t>
            </a:r>
            <a:endParaRPr lang="ko-KR" altLang="en-US" sz="2800" dirty="0">
              <a:solidFill>
                <a:schemeClr val="bg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40" y="2959899"/>
            <a:ext cx="4231542" cy="146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3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008" t="11196" r="35193" b="12906"/>
          <a:stretch/>
        </p:blipFill>
        <p:spPr>
          <a:xfrm>
            <a:off x="2398291" y="1357154"/>
            <a:ext cx="6256124" cy="5205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3326" y="3495484"/>
            <a:ext cx="1659429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업데이트</a:t>
            </a:r>
            <a:endParaRPr lang="ko-KR" altLang="en-US" sz="2800" dirty="0">
              <a:solidFill>
                <a:schemeClr val="bg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919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2076" t="12222" r="45150" b="14127"/>
          <a:stretch/>
        </p:blipFill>
        <p:spPr>
          <a:xfrm>
            <a:off x="3108961" y="1241516"/>
            <a:ext cx="5530988" cy="551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4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150" t="13746" r="44341" b="46635"/>
          <a:stretch/>
        </p:blipFill>
        <p:spPr>
          <a:xfrm>
            <a:off x="2082755" y="1938121"/>
            <a:ext cx="6648995" cy="350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9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29" y="283301"/>
            <a:ext cx="2287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ysClr val="windowText" lastClr="000000"/>
                  </a:solidFill>
                </a:ln>
                <a:latin typeface="Rix고딕 B" panose="02020603020101020101" pitchFamily="18" charset="-127"/>
                <a:ea typeface="Rix고딕 B" panose="02020603020101020101" pitchFamily="18" charset="-127"/>
              </a:rPr>
              <a:t>03</a:t>
            </a:r>
            <a:r>
              <a:rPr lang="en-US" altLang="ko-KR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 </a:t>
            </a:r>
            <a:r>
              <a:rPr lang="ko-KR" altLang="en-US" sz="2800" dirty="0" smtClean="0">
                <a:latin typeface="Rix고딕 B" panose="02020603020101020101" pitchFamily="18" charset="-127"/>
                <a:ea typeface="Rix고딕 B" panose="02020603020101020101" pitchFamily="18" charset="-127"/>
              </a:rPr>
              <a:t>개발내용</a:t>
            </a:r>
            <a:endParaRPr lang="ko-KR" altLang="en-US" sz="2800" dirty="0"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47650" y="466725"/>
            <a:ext cx="0" cy="72199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365110" y="979906"/>
            <a:ext cx="171764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이미지 보정 프로그램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1929" t="14508" r="51470" b="19206"/>
          <a:stretch/>
        </p:blipFill>
        <p:spPr>
          <a:xfrm>
            <a:off x="3148950" y="1110711"/>
            <a:ext cx="5250468" cy="550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6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</TotalTime>
  <Words>169</Words>
  <Application>Microsoft Office PowerPoint</Application>
  <PresentationFormat>화면 슬라이드 쇼(4:3)</PresentationFormat>
  <Paragraphs>63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Rix고딕 M</vt:lpstr>
      <vt:lpstr>Calibri Light</vt:lpstr>
      <vt:lpstr>Rix고딕 B</vt:lpstr>
      <vt:lpstr>Calibri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kcm</dc:creator>
  <cp:lastModifiedBy>kcm</cp:lastModifiedBy>
  <cp:revision>36</cp:revision>
  <dcterms:created xsi:type="dcterms:W3CDTF">2016-05-22T15:40:27Z</dcterms:created>
  <dcterms:modified xsi:type="dcterms:W3CDTF">2016-06-07T00:06:06Z</dcterms:modified>
</cp:coreProperties>
</file>

<file path=docProps/thumbnail.jpeg>
</file>